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7" r:id="rId5"/>
    <p:sldId id="259" r:id="rId6"/>
    <p:sldId id="262" r:id="rId7"/>
    <p:sldId id="263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51"/>
  </p:normalViewPr>
  <p:slideViewPr>
    <p:cSldViewPr snapToGrid="0" snapToObjects="1">
      <p:cViewPr varScale="1">
        <p:scale>
          <a:sx n="105" d="100"/>
          <a:sy n="105" d="100"/>
        </p:scale>
        <p:origin x="150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4900"/>
              <a:t>2026</a:t>
            </a:r>
            <a:r>
              <a:rPr lang="ja-JP" altLang="en-US" sz="4900"/>
              <a:t>年</a:t>
            </a:r>
            <a:r>
              <a:rPr lang="en-US" altLang="ja-JP" sz="4900"/>
              <a:t>2</a:t>
            </a:r>
            <a:r>
              <a:rPr lang="ja-JP" altLang="en-US" sz="4900"/>
              <a:t>月からの</a:t>
            </a:r>
            <a:br>
              <a:rPr lang="ja-JP" altLang="en-US" sz="4900"/>
            </a:br>
            <a:r>
              <a:rPr lang="ja-JP" altLang="en-US" sz="4900"/>
              <a:t>時間割変更について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ja-JP" altLang="en-US" sz="2100"/>
              <a:t>日ごろより当塾の指導にご理解・ご協力いただき、ありがとうございます。</a:t>
            </a:r>
          </a:p>
          <a:p>
            <a:r>
              <a:rPr lang="en-US" altLang="ja-JP" sz="2100"/>
              <a:t>2026</a:t>
            </a:r>
            <a:r>
              <a:rPr lang="ja-JP" altLang="en-US" sz="2100"/>
              <a:t>年</a:t>
            </a:r>
            <a:r>
              <a:rPr lang="en-US" altLang="ja-JP" sz="2100"/>
              <a:t>2</a:t>
            </a:r>
            <a:r>
              <a:rPr lang="ja-JP" altLang="en-US" sz="2100"/>
              <a:t>月より、より通いやすく・学習しやすくするために時間割の仕組みを変更いたします。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ja-JP" altLang="en-US" sz="4800"/>
              <a:t>今後の流れ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 lnSpcReduction="10000"/>
          </a:bodyPr>
          <a:lstStyle/>
          <a:p>
            <a:r>
              <a:rPr lang="ja-JP" altLang="en-US" sz="2400"/>
              <a:t>通塾曜日の希望調査を</a:t>
            </a:r>
            <a:r>
              <a:rPr lang="en-US" altLang="ja-JP" sz="2400" dirty="0"/>
              <a:t>Web</a:t>
            </a:r>
            <a:r>
              <a:rPr lang="ja-JP" altLang="en-US" sz="2400"/>
              <a:t>フォーム</a:t>
            </a:r>
            <a:br>
              <a:rPr lang="en-US" altLang="ja-JP" sz="2400" dirty="0"/>
            </a:br>
            <a:r>
              <a:rPr lang="ja-JP" altLang="en-US" sz="2400"/>
              <a:t>で行います。</a:t>
            </a:r>
            <a:endParaRPr lang="en-US" altLang="ja-JP" sz="2400" dirty="0"/>
          </a:p>
          <a:p>
            <a:r>
              <a:rPr lang="en-US" altLang="ja-JP" sz="2400" dirty="0"/>
              <a:t>2026</a:t>
            </a:r>
            <a:r>
              <a:rPr lang="ja-JP" altLang="en-US" sz="2400"/>
              <a:t>年</a:t>
            </a:r>
            <a:r>
              <a:rPr lang="en-US" altLang="ja-JP" sz="2400" dirty="0"/>
              <a:t>1</a:t>
            </a:r>
            <a:r>
              <a:rPr lang="ja-JP" altLang="en-US" sz="2400"/>
              <a:t>月中に通塾日時を決定します。</a:t>
            </a:r>
            <a:endParaRPr lang="en-US" altLang="ja-JP" sz="2400" dirty="0"/>
          </a:p>
          <a:p>
            <a:r>
              <a:rPr lang="ja-JP" altLang="en-US" sz="2400"/>
              <a:t>ご質問等ございましたら、</a:t>
            </a:r>
            <a:r>
              <a:rPr lang="en-US" altLang="ja-JP" sz="2400" dirty="0"/>
              <a:t>LINE</a:t>
            </a:r>
            <a:r>
              <a:rPr lang="ja-JP" altLang="en-US" sz="2400"/>
              <a:t>で</a:t>
            </a:r>
            <a:br>
              <a:rPr lang="en-US" altLang="ja-JP" sz="2400" dirty="0"/>
            </a:br>
            <a:r>
              <a:rPr lang="ja-JP" altLang="en-US" sz="2400"/>
              <a:t>ご連絡ください。</a:t>
            </a:r>
            <a:endParaRPr lang="en-US" altLang="ja-JP" sz="2400" dirty="0"/>
          </a:p>
          <a:p>
            <a:r>
              <a:rPr lang="ja-JP" altLang="en-US" sz="2400"/>
              <a:t>新しい日程の開始は</a:t>
            </a:r>
            <a:r>
              <a:rPr lang="en-US" altLang="ja-JP" sz="2400" dirty="0"/>
              <a:t>2026</a:t>
            </a:r>
            <a:r>
              <a:rPr lang="ja-JP" altLang="en-US" sz="2400"/>
              <a:t>年</a:t>
            </a:r>
            <a:r>
              <a:rPr lang="en-US" altLang="ja-JP" sz="2400" dirty="0"/>
              <a:t>2</a:t>
            </a:r>
            <a:r>
              <a:rPr lang="ja-JP" altLang="en-US" sz="2400"/>
              <a:t>月</a:t>
            </a:r>
            <a:r>
              <a:rPr lang="en-US" altLang="ja-JP" sz="2400" dirty="0"/>
              <a:t>1</a:t>
            </a:r>
            <a:r>
              <a:rPr lang="ja-JP" altLang="en-US" sz="2400"/>
              <a:t>日から</a:t>
            </a:r>
            <a:br>
              <a:rPr lang="en-US" altLang="ja-JP" sz="2400" dirty="0"/>
            </a:br>
            <a:r>
              <a:rPr lang="ja-JP" altLang="en-US" sz="2400"/>
              <a:t>です。</a:t>
            </a:r>
            <a:endParaRPr lang="en-US" altLang="ja-JP" sz="2400" dirty="0"/>
          </a:p>
          <a:p>
            <a:endParaRPr lang="ja-JP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3523C-7037-D80E-E5E2-94AF2E353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その他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7D112E-7D78-B06B-A6E4-23C158A2C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高校</a:t>
            </a:r>
            <a:r>
              <a:rPr kumimoji="1" lang="en-US" altLang="ja-JP" dirty="0"/>
              <a:t>3</a:t>
            </a:r>
            <a:r>
              <a:rPr kumimoji="1" lang="ja-JP" altLang="en-US"/>
              <a:t>年生は、</a:t>
            </a:r>
            <a:r>
              <a:rPr kumimoji="1" lang="en-US" altLang="ja-JP" dirty="0"/>
              <a:t>2</a:t>
            </a:r>
            <a:r>
              <a:rPr kumimoji="1" lang="ja-JP" altLang="en-US"/>
              <a:t>月は入試必要科目に応じて</a:t>
            </a:r>
            <a:br>
              <a:rPr kumimoji="1" lang="en-US" altLang="ja-JP" dirty="0"/>
            </a:br>
            <a:r>
              <a:rPr kumimoji="1" lang="ja-JP" altLang="en-US"/>
              <a:t>指導科目を変更します。</a:t>
            </a:r>
            <a:endParaRPr kumimoji="1" lang="en-US" altLang="ja-JP" dirty="0"/>
          </a:p>
          <a:p>
            <a:r>
              <a:rPr kumimoji="1" lang="ja-JP" altLang="en-US"/>
              <a:t>自習室は現在の利用状況を見る限り</a:t>
            </a:r>
            <a:br>
              <a:rPr kumimoji="1" lang="en-US" altLang="ja-JP" dirty="0"/>
            </a:br>
            <a:r>
              <a:rPr kumimoji="1" lang="ja-JP" altLang="en-US"/>
              <a:t>利用率が低いので、予約ルールは運用しながら変更を加えていきます。</a:t>
            </a:r>
          </a:p>
        </p:txBody>
      </p:sp>
    </p:spTree>
    <p:extLst>
      <p:ext uri="{BB962C8B-B14F-4D97-AF65-F5344CB8AC3E}">
        <p14:creationId xmlns:p14="http://schemas.microsoft.com/office/powerpoint/2010/main" val="2048592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ja-JP" altLang="en-US" sz="4800"/>
              <a:t>現在の通塾スタイル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ja-JP" altLang="en-US"/>
              <a:t>週</a:t>
            </a:r>
            <a:r>
              <a:rPr lang="en-US" altLang="ja-JP" dirty="0"/>
              <a:t>2</a:t>
            </a:r>
            <a:r>
              <a:rPr lang="ja-JP" altLang="en-US"/>
              <a:t>日または</a:t>
            </a:r>
            <a:r>
              <a:rPr lang="en-US" altLang="ja-JP" dirty="0"/>
              <a:t>3</a:t>
            </a:r>
            <a:r>
              <a:rPr lang="ja-JP" altLang="en-US"/>
              <a:t>日通塾</a:t>
            </a:r>
          </a:p>
          <a:p>
            <a:r>
              <a:rPr lang="en-US" altLang="ja-JP" dirty="0"/>
              <a:t>1</a:t>
            </a:r>
            <a:r>
              <a:rPr lang="ja-JP" altLang="en-US"/>
              <a:t>日あたり「授業</a:t>
            </a:r>
            <a:r>
              <a:rPr lang="en-US" altLang="ja-JP" dirty="0"/>
              <a:t>1</a:t>
            </a:r>
            <a:r>
              <a:rPr lang="ja-JP" altLang="en-US"/>
              <a:t>時間 ＋ 自習</a:t>
            </a:r>
            <a:r>
              <a:rPr lang="en-US" altLang="ja-JP" dirty="0"/>
              <a:t>1</a:t>
            </a:r>
            <a:r>
              <a:rPr lang="ja-JP" altLang="en-US"/>
              <a:t>時間」の合計</a:t>
            </a:r>
            <a:r>
              <a:rPr lang="en-US" altLang="ja-JP" dirty="0"/>
              <a:t>2</a:t>
            </a:r>
            <a:r>
              <a:rPr lang="ja-JP" altLang="en-US"/>
              <a:t>時間</a:t>
            </a:r>
          </a:p>
          <a:p>
            <a:r>
              <a:rPr lang="en-US" altLang="ja-JP" dirty="0"/>
              <a:t>1</a:t>
            </a:r>
            <a:r>
              <a:rPr lang="ja-JP" altLang="en-US"/>
              <a:t>時間の授業時間内に指導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ja-JP" altLang="en-US" sz="4800"/>
              <a:t>新しい通塾スタイルの概要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2400"/>
              <a:t>「授業時間」という区別をなくします。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生徒は月曜日</a:t>
            </a:r>
            <a:r>
              <a:rPr lang="en-US" altLang="ja-JP" sz="2400" dirty="0"/>
              <a:t>〜</a:t>
            </a:r>
            <a:r>
              <a:rPr lang="ja-JP" altLang="en-US" sz="2400"/>
              <a:t>金曜日のうち</a:t>
            </a:r>
            <a:r>
              <a:rPr lang="en-US" altLang="ja-JP" sz="2400" dirty="0"/>
              <a:t>2</a:t>
            </a:r>
            <a:r>
              <a:rPr lang="ja-JP" altLang="en-US" sz="2400"/>
              <a:t>日を選んで通塾します。（曜日ごとに生徒固定）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選んだ</a:t>
            </a:r>
            <a:r>
              <a:rPr lang="en-US" altLang="ja-JP" sz="2400" dirty="0"/>
              <a:t>2</a:t>
            </a:r>
            <a:r>
              <a:rPr lang="ja-JP" altLang="en-US" sz="2400"/>
              <a:t>日について、来る時間と帰る時間を自由に設定できます。</a:t>
            </a:r>
            <a:br>
              <a:rPr lang="ja-JP" altLang="en-US" sz="2400"/>
            </a:br>
            <a:r>
              <a:rPr lang="ja-JP" altLang="en-US" sz="2400"/>
              <a:t>（</a:t>
            </a:r>
            <a:r>
              <a:rPr lang="en-US" altLang="ja-JP" sz="2400" dirty="0"/>
              <a:t>16</a:t>
            </a:r>
            <a:r>
              <a:rPr lang="ja-JP" altLang="en-US" sz="2400"/>
              <a:t>時から</a:t>
            </a:r>
            <a:r>
              <a:rPr lang="en-US" altLang="ja-JP" sz="2400" dirty="0"/>
              <a:t>22</a:t>
            </a:r>
            <a:r>
              <a:rPr lang="ja-JP" altLang="en-US" sz="2400"/>
              <a:t>時の間）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　例：</a:t>
            </a:r>
            <a:r>
              <a:rPr lang="en-US" altLang="ja-JP" sz="2400" dirty="0"/>
              <a:t>19:30〜21:00</a:t>
            </a:r>
            <a:r>
              <a:rPr lang="ja-JP" altLang="en-US" sz="2400"/>
              <a:t>、</a:t>
            </a:r>
            <a:r>
              <a:rPr lang="en-US" altLang="ja-JP" sz="2400" dirty="0"/>
              <a:t>18:00〜22:00 </a:t>
            </a:r>
            <a:endParaRPr lang="ja-JP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5158B9-7A11-724F-A733-E60A1FD25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通塾例</a:t>
            </a:r>
          </a:p>
        </p:txBody>
      </p:sp>
      <p:pic>
        <p:nvPicPr>
          <p:cNvPr id="5" name="コンテンツ プレースホルダー 4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8DAD7511-6762-D360-3871-666AC6F421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750" y="1602581"/>
            <a:ext cx="6032500" cy="4521200"/>
          </a:xfrm>
        </p:spPr>
      </p:pic>
      <p:sp>
        <p:nvSpPr>
          <p:cNvPr id="6" name="角丸四角形 5">
            <a:extLst>
              <a:ext uri="{FF2B5EF4-FFF2-40B4-BE49-F238E27FC236}">
                <a16:creationId xmlns:a16="http://schemas.microsoft.com/office/drawing/2014/main" id="{4285503B-A4E6-086D-1B00-39D299EA1445}"/>
              </a:ext>
            </a:extLst>
          </p:cNvPr>
          <p:cNvSpPr/>
          <p:nvPr/>
        </p:nvSpPr>
        <p:spPr>
          <a:xfrm>
            <a:off x="2912012" y="2739683"/>
            <a:ext cx="2096087" cy="68931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2~4</a:t>
            </a:r>
            <a:r>
              <a:rPr kumimoji="1" lang="ja-JP" altLang="en-US"/>
              <a:t>時間を想定</a:t>
            </a: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1531ADFA-BAB8-1ACA-EBA2-A838DC2ED5F4}"/>
              </a:ext>
            </a:extLst>
          </p:cNvPr>
          <p:cNvSpPr/>
          <p:nvPr/>
        </p:nvSpPr>
        <p:spPr>
          <a:xfrm>
            <a:off x="4825218" y="5950316"/>
            <a:ext cx="1772529" cy="63304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最低２時間</a:t>
            </a: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02B5B739-D122-4D0C-29B0-6E14AB9433A8}"/>
              </a:ext>
            </a:extLst>
          </p:cNvPr>
          <p:cNvSpPr/>
          <p:nvPr/>
        </p:nvSpPr>
        <p:spPr>
          <a:xfrm>
            <a:off x="6794695" y="3863181"/>
            <a:ext cx="1997613" cy="6525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定休日は日曜となります</a:t>
            </a:r>
          </a:p>
        </p:txBody>
      </p:sp>
    </p:spTree>
    <p:extLst>
      <p:ext uri="{BB962C8B-B14F-4D97-AF65-F5344CB8AC3E}">
        <p14:creationId xmlns:p14="http://schemas.microsoft.com/office/powerpoint/2010/main" val="40274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ja-JP" altLang="en-US" sz="4800"/>
              <a:t>通塾時間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669084"/>
            <a:ext cx="6056111" cy="3138321"/>
          </a:xfrm>
        </p:spPr>
        <p:txBody>
          <a:bodyPr anchor="t">
            <a:normAutofit/>
          </a:bodyPr>
          <a:lstStyle/>
          <a:p>
            <a:r>
              <a:rPr lang="ja-JP" altLang="en-US" sz="2400"/>
              <a:t>時間は</a:t>
            </a:r>
            <a:r>
              <a:rPr lang="en-US" altLang="ja-JP" sz="2400" dirty="0"/>
              <a:t>30</a:t>
            </a:r>
            <a:r>
              <a:rPr lang="ja-JP" altLang="en-US" sz="2400"/>
              <a:t>分単位で設定できます。</a:t>
            </a:r>
            <a:br>
              <a:rPr lang="ja-JP" altLang="en-US" sz="2400"/>
            </a:br>
            <a:r>
              <a:rPr lang="ja-JP" altLang="en-US" sz="2400"/>
              <a:t>（例：</a:t>
            </a:r>
            <a:r>
              <a:rPr lang="en-US" altLang="ja-JP" sz="2400" dirty="0"/>
              <a:t>19:00〜21:00</a:t>
            </a:r>
            <a:r>
              <a:rPr lang="ja-JP" altLang="en-US" sz="2400"/>
              <a:t>、</a:t>
            </a:r>
            <a:r>
              <a:rPr lang="en-US" altLang="ja-JP" sz="2400" dirty="0"/>
              <a:t>19:30〜21:00 </a:t>
            </a:r>
            <a:r>
              <a:rPr lang="ja-JP" altLang="en-US" sz="2400"/>
              <a:t>など）</a:t>
            </a:r>
          </a:p>
          <a:p>
            <a:r>
              <a:rPr lang="ja-JP" altLang="en-US" sz="2400"/>
              <a:t>あらかじめ「曜日＋時間帯」を決めていただき、毎週同じ時間での通塾を基本とします。</a:t>
            </a:r>
          </a:p>
          <a:p>
            <a:r>
              <a:rPr lang="ja-JP" altLang="en-US" sz="2400"/>
              <a:t>「部活動や通院で少し間に合わない」などと</a:t>
            </a:r>
            <a:br>
              <a:rPr lang="ja-JP" altLang="en-US" sz="2400"/>
            </a:br>
            <a:r>
              <a:rPr lang="ja-JP" altLang="en-US" sz="2400"/>
              <a:t>いう状況でも対応できるようになります。</a:t>
            </a:r>
            <a:br>
              <a:rPr lang="en-US" altLang="ja-JP" sz="2400" dirty="0"/>
            </a:br>
            <a:r>
              <a:rPr lang="ja-JP" altLang="en-US" sz="2400"/>
              <a:t>（</a:t>
            </a:r>
            <a:r>
              <a:rPr lang="en-US" altLang="ja-JP" sz="2400" dirty="0"/>
              <a:t>30</a:t>
            </a:r>
            <a:r>
              <a:rPr lang="ja-JP" altLang="en-US" sz="2400"/>
              <a:t>分遅れて開始など）</a:t>
            </a:r>
            <a:endParaRPr lang="en-US" altLang="ja-JP" sz="2400" dirty="0"/>
          </a:p>
          <a:p>
            <a:pPr marL="0" indent="0">
              <a:buNone/>
            </a:pPr>
            <a:endParaRPr lang="ja-JP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ja-JP" altLang="en-US"/>
              <a:t>指導内容について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669084"/>
            <a:ext cx="6056111" cy="2800395"/>
          </a:xfrm>
        </p:spPr>
        <p:txBody>
          <a:bodyPr anchor="t">
            <a:normAutofit/>
          </a:bodyPr>
          <a:lstStyle/>
          <a:p>
            <a:r>
              <a:rPr lang="ja-JP" altLang="en-US" sz="2400"/>
              <a:t>科目の制限を無くします。</a:t>
            </a:r>
            <a:endParaRPr lang="en-US" altLang="ja-JP" sz="2400" dirty="0"/>
          </a:p>
          <a:p>
            <a:r>
              <a:rPr lang="ja-JP" altLang="en-US" sz="2400"/>
              <a:t>演習、解説、質問対応等の指導はこれまでと同じです。</a:t>
            </a:r>
            <a:endParaRPr lang="en-US" altLang="ja-JP" sz="2400" dirty="0"/>
          </a:p>
          <a:p>
            <a:r>
              <a:rPr lang="ja-JP" altLang="en-US" sz="2400"/>
              <a:t>これまでよりも演習量を多くすることと、</a:t>
            </a:r>
            <a:br>
              <a:rPr lang="en-US" altLang="ja-JP" sz="2400" dirty="0"/>
            </a:br>
            <a:r>
              <a:rPr lang="ja-JP" altLang="en-US" sz="2400"/>
              <a:t>効率良く指導することを目的としています。</a:t>
            </a:r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  <a:p>
            <a:endParaRPr lang="en-US" altLang="ja-JP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ja-JP" altLang="en-US"/>
              <a:t>自習利用について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Autofit/>
          </a:bodyPr>
          <a:lstStyle/>
          <a:p>
            <a:pPr>
              <a:lnSpc>
                <a:spcPct val="90000"/>
              </a:lnSpc>
            </a:pPr>
            <a:r>
              <a:rPr lang="ja-JP" altLang="en-US" sz="2400"/>
              <a:t>曜日ごとに通塾する生徒がほぼ固定となるため、以前のように「いつでも自由に来て自習する」ことは難しくなります。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事前予約制での自習利用が可能です。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自習用の枠は各曜日</a:t>
            </a:r>
            <a:r>
              <a:rPr lang="en-US" altLang="ja-JP" sz="2400" dirty="0"/>
              <a:t>2〜3</a:t>
            </a:r>
            <a:r>
              <a:rPr lang="ja-JP" altLang="en-US" sz="2400"/>
              <a:t>名分を</a:t>
            </a:r>
            <a:br>
              <a:rPr lang="ja-JP" altLang="en-US" sz="2400"/>
            </a:br>
            <a:r>
              <a:rPr lang="ja-JP" altLang="en-US" sz="2400"/>
              <a:t>予定しています。</a:t>
            </a:r>
          </a:p>
          <a:p>
            <a:pPr>
              <a:lnSpc>
                <a:spcPct val="90000"/>
              </a:lnSpc>
            </a:pPr>
            <a:r>
              <a:rPr lang="ja-JP" altLang="en-US" sz="2400"/>
              <a:t>自習予約用のフォーム（</a:t>
            </a:r>
            <a:r>
              <a:rPr lang="en" sz="2400" dirty="0"/>
              <a:t>Web）</a:t>
            </a:r>
            <a:r>
              <a:rPr lang="ja-JP" altLang="en-US" sz="2400"/>
              <a:t>を</a:t>
            </a:r>
            <a:br>
              <a:rPr lang="ja-JP" altLang="en-US" sz="2400"/>
            </a:br>
            <a:r>
              <a:rPr lang="ja-JP" altLang="en-US" sz="2400"/>
              <a:t>別途ご案内します。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ja-JP" altLang="en-US" sz="4800"/>
              <a:t>振替について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r>
              <a:rPr lang="ja-JP" altLang="en-US" sz="2400"/>
              <a:t>各曜日の人数に余裕を持たせることで、</a:t>
            </a:r>
            <a:br>
              <a:rPr lang="ja-JP" altLang="en-US" sz="2400"/>
            </a:br>
            <a:r>
              <a:rPr lang="ja-JP" altLang="en-US" sz="2400"/>
              <a:t>お休みされた分の振替を、空きのある枠で受付いたします。</a:t>
            </a:r>
          </a:p>
          <a:p>
            <a:r>
              <a:rPr lang="ja-JP" altLang="en-US" sz="2400"/>
              <a:t>土曜日は、振替用として特に利用しやすい曜日として開けておきます。</a:t>
            </a:r>
          </a:p>
          <a:p>
            <a:r>
              <a:rPr lang="ja-JP" altLang="en-US" sz="2400"/>
              <a:t>振替希望は、これまで通り</a:t>
            </a:r>
            <a:r>
              <a:rPr lang="en" altLang="ja-JP" sz="2400" dirty="0"/>
              <a:t>LINE</a:t>
            </a:r>
            <a:r>
              <a:rPr lang="ja-JP" altLang="en-US" sz="2400"/>
              <a:t>で</a:t>
            </a:r>
            <a:br>
              <a:rPr lang="ja-JP" altLang="en-US" sz="2400"/>
            </a:br>
            <a:r>
              <a:rPr lang="ja-JP" altLang="en-US" sz="2400"/>
              <a:t>ご連絡ください。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ja-JP" altLang="en-US" sz="4800"/>
              <a:t>変わらないこと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Autofit/>
          </a:bodyPr>
          <a:lstStyle/>
          <a:p>
            <a:r>
              <a:rPr lang="ja-JP" altLang="en-US" sz="2400"/>
              <a:t>一人ひとりの目標に合わせた指導方針</a:t>
            </a:r>
          </a:p>
          <a:p>
            <a:r>
              <a:rPr lang="ja-JP" altLang="en-US" sz="2400"/>
              <a:t>指導内容</a:t>
            </a:r>
          </a:p>
          <a:p>
            <a:r>
              <a:rPr lang="en-US" altLang="ja-JP" sz="2400" dirty="0"/>
              <a:t>1</a:t>
            </a:r>
            <a:r>
              <a:rPr lang="ja-JP" altLang="en-US" sz="2400"/>
              <a:t>日あたりの最大指導人数</a:t>
            </a:r>
          </a:p>
          <a:p>
            <a:r>
              <a:rPr lang="ja-JP" altLang="en-US" sz="2400"/>
              <a:t>授業料</a:t>
            </a:r>
            <a:br>
              <a:rPr lang="ja-JP" altLang="en-US" sz="2400"/>
            </a:br>
            <a:r>
              <a:rPr lang="ja-JP" altLang="en-US" sz="2400"/>
              <a:t>（新年度に改定する場合がございます。）</a:t>
            </a:r>
            <a:endParaRPr lang="en-US" altLang="ja-JP" sz="2400" dirty="0"/>
          </a:p>
          <a:p>
            <a:r>
              <a:rPr lang="ja-JP" altLang="en-US" sz="2400"/>
              <a:t>現在週３回の生徒はそれを継続可能です。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8423</TotalTime>
  <Words>552</Words>
  <Application>Microsoft Macintosh PowerPoint</Application>
  <PresentationFormat>画面に合わせる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2026年2月からの 時間割変更について</vt:lpstr>
      <vt:lpstr>現在の通塾スタイル</vt:lpstr>
      <vt:lpstr>新しい通塾スタイルの概要</vt:lpstr>
      <vt:lpstr>通塾例</vt:lpstr>
      <vt:lpstr>通塾時間</vt:lpstr>
      <vt:lpstr>指導内容について</vt:lpstr>
      <vt:lpstr>自習利用について</vt:lpstr>
      <vt:lpstr>振替について</vt:lpstr>
      <vt:lpstr>変わらないこと</vt:lpstr>
      <vt:lpstr>今後の流れ</vt:lpstr>
      <vt:lpstr>その他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大樹 田中</cp:lastModifiedBy>
  <cp:revision>8</cp:revision>
  <cp:lastPrinted>2025-12-14T07:45:39Z</cp:lastPrinted>
  <dcterms:created xsi:type="dcterms:W3CDTF">2013-01-27T09:14:16Z</dcterms:created>
  <dcterms:modified xsi:type="dcterms:W3CDTF">2025-12-17T08:31:03Z</dcterms:modified>
  <cp:category/>
</cp:coreProperties>
</file>